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2"/>
  </p:sldMasterIdLst>
  <p:sldIdLst>
    <p:sldId id="257" r:id="rId3"/>
    <p:sldId id="258" r:id="rId4"/>
    <p:sldId id="259" r:id="rId5"/>
    <p:sldId id="278" r:id="rId6"/>
    <p:sldId id="280" r:id="rId7"/>
    <p:sldId id="261" r:id="rId8"/>
    <p:sldId id="274" r:id="rId9"/>
    <p:sldId id="277" r:id="rId10"/>
    <p:sldId id="281" r:id="rId11"/>
    <p:sldId id="262" r:id="rId12"/>
    <p:sldId id="271" r:id="rId13"/>
    <p:sldId id="282" r:id="rId14"/>
    <p:sldId id="27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ko-KR" dirty="0" smtClean="0"/>
              <a:t>Click to edit Master title style</a:t>
            </a:r>
            <a:br>
              <a:rPr lang="en-US" altLang="ko-KR" dirty="0" smtClean="0"/>
            </a:br>
            <a:r>
              <a:rPr lang="ko-KR" altLang="en-US" dirty="0" smtClean="0"/>
              <a:t>목차 안녕하세요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37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1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32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0036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59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4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24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0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8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8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3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83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8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9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3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1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11F0EC-4F60-4544-9956-271209A740FE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EC7A5AD-5AEC-42D0-A3BE-F46B4057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22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2159000" sx="70000" sy="7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370693" y="875622"/>
            <a:ext cx="9440034" cy="1828801"/>
          </a:xfrm>
        </p:spPr>
        <p:txBody>
          <a:bodyPr/>
          <a:lstStyle/>
          <a:p>
            <a:r>
              <a:rPr lang="en-US" dirty="0" err="1" smtClean="0"/>
              <a:t>Pacman</a:t>
            </a:r>
            <a:r>
              <a:rPr lang="en-US" dirty="0" smtClean="0"/>
              <a:t> Final Presentation</a:t>
            </a:r>
            <a:endParaRPr lang="en-US" dirty="0"/>
          </a:p>
        </p:txBody>
      </p:sp>
      <p:sp>
        <p:nvSpPr>
          <p:cNvPr id="89097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370693" y="3029162"/>
            <a:ext cx="9440034" cy="1664136"/>
          </a:xfrm>
        </p:spPr>
        <p:txBody>
          <a:bodyPr>
            <a:noAutofit/>
          </a:bodyPr>
          <a:lstStyle/>
          <a:p>
            <a:r>
              <a:rPr lang="en-US" b="1" dirty="0" smtClean="0"/>
              <a:t>2012111946 </a:t>
            </a:r>
            <a:r>
              <a:rPr lang="en-US" b="1" dirty="0" err="1" smtClean="0"/>
              <a:t>Joo</a:t>
            </a:r>
            <a:r>
              <a:rPr lang="en-US" b="1" dirty="0" smtClean="0"/>
              <a:t> </a:t>
            </a:r>
            <a:r>
              <a:rPr lang="en-US" b="1" dirty="0" err="1" smtClean="0"/>
              <a:t>Hyung</a:t>
            </a:r>
            <a:r>
              <a:rPr lang="en-US" b="1" dirty="0" smtClean="0"/>
              <a:t> Lee</a:t>
            </a:r>
            <a:br>
              <a:rPr lang="en-US" b="1" dirty="0" smtClean="0"/>
            </a:br>
            <a:r>
              <a:rPr lang="en-US" b="1" dirty="0" smtClean="0"/>
              <a:t>2012112026 Moo </a:t>
            </a:r>
            <a:r>
              <a:rPr lang="en-US" b="1" dirty="0" err="1" smtClean="0"/>
              <a:t>Jin</a:t>
            </a:r>
            <a:r>
              <a:rPr lang="en-US" b="1" dirty="0" smtClean="0"/>
              <a:t> Byun</a:t>
            </a:r>
            <a:br>
              <a:rPr lang="en-US" b="1" dirty="0" smtClean="0"/>
            </a:br>
            <a:r>
              <a:rPr lang="en-US" b="1" dirty="0" smtClean="0"/>
              <a:t>2009112511 Sung Ho Jeon</a:t>
            </a:r>
          </a:p>
          <a:p>
            <a:r>
              <a:rPr lang="en-US" dirty="0" smtClean="0"/>
              <a:t>12. Dec.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5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타임라인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19" name="Picture 6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98" y="636977"/>
            <a:ext cx="1252233" cy="915695"/>
          </a:xfrm>
          <a:prstGeom prst="rect">
            <a:avLst/>
          </a:prstGeom>
        </p:spPr>
      </p:pic>
      <p:pic>
        <p:nvPicPr>
          <p:cNvPr id="620" name="Picture 6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76086" y="636977"/>
            <a:ext cx="1252233" cy="915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63" y="1959435"/>
            <a:ext cx="10563225" cy="406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9631" y="2008262"/>
            <a:ext cx="32303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2"/>
                </a:solidFill>
              </a:rPr>
              <a:t>프로젝트 타임라인</a:t>
            </a:r>
            <a:endParaRPr lang="ko-KR" alt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3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참고 문헌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913795" y="2142647"/>
            <a:ext cx="10353762" cy="4058751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altLang="ko-KR" dirty="0">
                <a:effectLst/>
              </a:rPr>
              <a:t>https://github.com/TroyShaw/Pacman</a:t>
            </a:r>
          </a:p>
          <a:p>
            <a:pPr fontAlgn="base"/>
            <a:r>
              <a:rPr lang="en-US" altLang="ko-KR" dirty="0">
                <a:effectLst/>
              </a:rPr>
              <a:t>https://www.libsdl.org/projects</a:t>
            </a:r>
            <a:r>
              <a:rPr lang="en-US" altLang="ko-KR" dirty="0" smtClean="0">
                <a:effectLst/>
              </a:rPr>
              <a:t>/</a:t>
            </a:r>
          </a:p>
          <a:p>
            <a:pPr fontAlgn="base"/>
            <a:r>
              <a:rPr lang="en-US" altLang="ko-KR" dirty="0">
                <a:effectLst/>
              </a:rPr>
              <a:t>https://www.libsdl.org/tmp/SDL/include</a:t>
            </a:r>
            <a:r>
              <a:rPr lang="en-US" altLang="ko-KR" dirty="0" smtClean="0">
                <a:effectLst/>
              </a:rPr>
              <a:t>/</a:t>
            </a:r>
            <a:endParaRPr lang="en-US" altLang="ko-KR" dirty="0">
              <a:effectLst/>
            </a:endParaRPr>
          </a:p>
          <a:p>
            <a:pPr fontAlgn="base"/>
            <a:r>
              <a:rPr lang="en-US" altLang="ko-KR" dirty="0">
                <a:effectLst/>
              </a:rPr>
              <a:t>http://tibyte.kr/231</a:t>
            </a:r>
          </a:p>
          <a:p>
            <a:pPr fontAlgn="base"/>
            <a:r>
              <a:rPr lang="en-US" altLang="ko-KR" dirty="0">
                <a:effectLst/>
              </a:rPr>
              <a:t>http://gigi.nullneuron.net/gigilabs/loading-images-in-sdl2-with-sdl_image/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http://dejavuwing.tistory.com/entry/Ubuntu-GitHub-%EC%82%AC%EC%9A%A9%EB%B2%95</a:t>
            </a:r>
          </a:p>
          <a:p>
            <a:pPr fontAlgn="base"/>
            <a:r>
              <a:rPr lang="en-US" altLang="ko-KR" dirty="0">
                <a:effectLst/>
              </a:rPr>
              <a:t>http://yokang90.tistory.com/47</a:t>
            </a:r>
          </a:p>
          <a:p>
            <a:pPr fontAlgn="base"/>
            <a:r>
              <a:rPr lang="en-US" altLang="ko-KR" dirty="0">
                <a:effectLst/>
              </a:rPr>
              <a:t>https://nolboo.kim/blog/2013/10/06/github-for-beginner/</a:t>
            </a:r>
          </a:p>
          <a:p>
            <a:pPr fontAlgn="base"/>
            <a:r>
              <a:rPr lang="en-US" altLang="ko-KR" dirty="0">
                <a:effectLst/>
              </a:rPr>
              <a:t>https://</a:t>
            </a:r>
            <a:r>
              <a:rPr lang="en-US" altLang="ko-KR" dirty="0" smtClean="0">
                <a:effectLst/>
              </a:rPr>
              <a:t>bugs.archlinux.org/task/36179</a:t>
            </a:r>
            <a:endParaRPr lang="en-US" altLang="ko-KR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98" y="636977"/>
            <a:ext cx="1252233" cy="915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5196" y="636977"/>
            <a:ext cx="1252233" cy="9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0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+mn-ea"/>
                <a:ea typeface="+mn-ea"/>
              </a:rPr>
              <a:t>Q/A</a:t>
            </a:r>
            <a:endParaRPr lang="en-US" sz="6000" b="1" dirty="0">
              <a:latin typeface="+mn-ea"/>
              <a:ea typeface="+mn-ea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98" y="636977"/>
            <a:ext cx="1252233" cy="915695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5196" y="636977"/>
            <a:ext cx="1252233" cy="9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Autofit/>
          </a:bodyPr>
          <a:lstStyle/>
          <a:p>
            <a:r>
              <a:rPr lang="ko-KR" altLang="en-US" sz="6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데모 시연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98" y="636977"/>
            <a:ext cx="1252233" cy="915695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5196" y="636977"/>
            <a:ext cx="1252233" cy="9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2377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목차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주제 선정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설계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진행 결과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결론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타임라인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참고문헌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 시연</a:t>
            </a:r>
            <a:endParaRPr 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45" y="636977"/>
            <a:ext cx="1252233" cy="915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1425" y="636977"/>
            <a:ext cx="1252233" cy="9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6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 smtClean="0">
                <a:latin typeface="+mj-ea"/>
              </a:rPr>
              <a:t>주제 선정</a:t>
            </a:r>
            <a:endParaRPr lang="en-US" sz="6000" b="1" dirty="0">
              <a:latin typeface="+mj-ea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>
          <a:xfrm>
            <a:off x="1358176" y="1869182"/>
            <a:ext cx="10353762" cy="4058751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150000"/>
              </a:lnSpc>
              <a:buNone/>
            </a:pPr>
            <a:r>
              <a:rPr lang="ko-KR" altLang="en-US" sz="2400" dirty="0" smtClean="0"/>
              <a:t>게임을 주제로 한 오픈 소스 프로젝트 중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신선한 </a:t>
            </a:r>
            <a:r>
              <a:rPr lang="en-US" altLang="ko-KR" sz="2400" b="1" dirty="0" err="1" smtClean="0">
                <a:latin typeface="+mn-ea"/>
              </a:rPr>
              <a:t>Pacman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게임을 선정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83" y="664355"/>
            <a:ext cx="1252233" cy="915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1849" y="664355"/>
            <a:ext cx="1252233" cy="9156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849" y="1732449"/>
            <a:ext cx="3530151" cy="47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주제 선정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>
          <a:xfrm>
            <a:off x="1358176" y="1869182"/>
            <a:ext cx="10353762" cy="4058751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ko-KR" altLang="en-US" sz="2800" b="1" dirty="0" smtClean="0"/>
              <a:t>오픈 소스 환경</a:t>
            </a:r>
            <a:endParaRPr lang="en-US" altLang="ko-KR" sz="2800" b="1" dirty="0" smtClean="0"/>
          </a:p>
          <a:p>
            <a:pPr lvl="1"/>
            <a:r>
              <a:rPr lang="ko-KR" altLang="en-US" sz="2400" dirty="0" smtClean="0"/>
              <a:t>언어 </a:t>
            </a:r>
            <a:r>
              <a:rPr lang="en-US" altLang="ko-KR" sz="2400" dirty="0" smtClean="0"/>
              <a:t>: C </a:t>
            </a:r>
          </a:p>
          <a:p>
            <a:pPr lvl="1"/>
            <a:r>
              <a:rPr lang="ko-KR" altLang="en-US" sz="2400" dirty="0" smtClean="0"/>
              <a:t>개발 환경 </a:t>
            </a:r>
            <a:r>
              <a:rPr lang="en-US" altLang="ko-KR" sz="2400" dirty="0" smtClean="0"/>
              <a:t>: Linux</a:t>
            </a:r>
          </a:p>
          <a:p>
            <a:pPr lvl="1"/>
            <a:r>
              <a:rPr lang="ko-KR" altLang="en-US" sz="2400" dirty="0" smtClean="0"/>
              <a:t>라이브러리 </a:t>
            </a:r>
            <a:r>
              <a:rPr lang="en-US" altLang="ko-KR" sz="2400" dirty="0" smtClean="0"/>
              <a:t>: SDL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83" y="664355"/>
            <a:ext cx="1252233" cy="915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1849" y="664355"/>
            <a:ext cx="1252233" cy="915695"/>
          </a:xfrm>
          <a:prstGeom prst="rect">
            <a:avLst/>
          </a:prstGeom>
        </p:spPr>
      </p:pic>
      <p:pic>
        <p:nvPicPr>
          <p:cNvPr id="2" name="pacman_original-2017-12-04_03.22.2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05" end="30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7873" y="1804306"/>
            <a:ext cx="5828232" cy="48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설계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10" y="664355"/>
            <a:ext cx="1252233" cy="915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20307" y="664355"/>
            <a:ext cx="1252233" cy="915695"/>
          </a:xfrm>
          <a:prstGeom prst="rect">
            <a:avLst/>
          </a:prstGeom>
        </p:spPr>
      </p:pic>
      <p:pic>
        <p:nvPicPr>
          <p:cNvPr id="1025" name="_x189840984" descr="EMB000001d022c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26" y="1790990"/>
            <a:ext cx="7751314" cy="4724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1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123067"/>
            <a:ext cx="10353762" cy="4058751"/>
          </a:xfrm>
        </p:spPr>
        <p:txBody>
          <a:bodyPr>
            <a:normAutofit/>
          </a:bodyPr>
          <a:lstStyle/>
          <a:p>
            <a:pPr marL="36900" indent="0" algn="ctr" fontAlgn="base">
              <a:buNone/>
            </a:pPr>
            <a:r>
              <a:rPr lang="ko-KR" altLang="en-US" sz="3200" b="1" dirty="0" smtClean="0">
                <a:effectLst/>
                <a:latin typeface="+mn-ea"/>
              </a:rPr>
              <a:t> 적 인공지능 </a:t>
            </a:r>
            <a:r>
              <a:rPr lang="en-US" altLang="ko-KR" sz="3200" dirty="0" smtClean="0">
                <a:effectLst/>
                <a:latin typeface="+mn-ea"/>
              </a:rPr>
              <a:t>– </a:t>
            </a:r>
            <a:r>
              <a:rPr lang="ko-KR" altLang="en-US" sz="3200" dirty="0" smtClean="0">
                <a:effectLst/>
                <a:latin typeface="+mn-ea"/>
              </a:rPr>
              <a:t>플레이어 추적 </a:t>
            </a:r>
            <a:endParaRPr lang="en-US" altLang="ko-KR" sz="3200" dirty="0" smtClean="0">
              <a:effectLst/>
              <a:latin typeface="+mn-ea"/>
            </a:endParaRPr>
          </a:p>
          <a:p>
            <a:pPr marL="36900" indent="0" algn="ctr" fontAlgn="base">
              <a:buNone/>
            </a:pPr>
            <a:r>
              <a:rPr lang="en-US" altLang="ko-KR" sz="3200" b="1" dirty="0" smtClean="0">
                <a:effectLst/>
                <a:latin typeface="+mn-ea"/>
              </a:rPr>
              <a:t> Angry Mode</a:t>
            </a:r>
            <a:r>
              <a:rPr lang="ko-KR" altLang="en-US" sz="3200" b="1" dirty="0" smtClean="0">
                <a:effectLst/>
                <a:latin typeface="+mn-ea"/>
              </a:rPr>
              <a:t> </a:t>
            </a:r>
            <a:r>
              <a:rPr lang="en-US" altLang="ko-KR" sz="3200" dirty="0" smtClean="0">
                <a:effectLst/>
                <a:latin typeface="+mn-ea"/>
              </a:rPr>
              <a:t>– </a:t>
            </a:r>
            <a:r>
              <a:rPr lang="en-US" altLang="ko-KR" sz="3200" dirty="0" err="1" smtClean="0">
                <a:effectLst/>
                <a:latin typeface="+mn-ea"/>
              </a:rPr>
              <a:t>Pacman</a:t>
            </a:r>
            <a:r>
              <a:rPr lang="ko-KR" altLang="en-US" sz="3200" dirty="0" smtClean="0">
                <a:effectLst/>
                <a:latin typeface="+mn-ea"/>
              </a:rPr>
              <a:t> 속도 향상</a:t>
            </a:r>
            <a:endParaRPr lang="en-US" altLang="ko-KR" sz="3200" dirty="0" smtClean="0">
              <a:effectLst/>
              <a:latin typeface="+mn-ea"/>
            </a:endParaRPr>
          </a:p>
          <a:p>
            <a:pPr marL="36900" indent="0" algn="ctr" fontAlgn="base">
              <a:buNone/>
            </a:pPr>
            <a:r>
              <a:rPr lang="en-US" altLang="ko-KR" sz="3200" b="1" dirty="0" smtClean="0">
                <a:effectLst/>
                <a:latin typeface="+mn-ea"/>
              </a:rPr>
              <a:t> God </a:t>
            </a:r>
            <a:r>
              <a:rPr lang="en-US" altLang="ko-KR" sz="3200" b="1" dirty="0">
                <a:effectLst/>
                <a:latin typeface="+mn-ea"/>
              </a:rPr>
              <a:t>Mode </a:t>
            </a:r>
            <a:r>
              <a:rPr lang="en-US" altLang="ko-KR" sz="3200" dirty="0" smtClean="0">
                <a:effectLst/>
                <a:latin typeface="+mn-ea"/>
              </a:rPr>
              <a:t>– </a:t>
            </a:r>
            <a:r>
              <a:rPr lang="ko-KR" altLang="en-US" sz="3200" dirty="0" smtClean="0">
                <a:effectLst/>
                <a:latin typeface="+mn-ea"/>
              </a:rPr>
              <a:t>무적 모드</a:t>
            </a:r>
            <a:endParaRPr lang="en-US" altLang="ko-KR" sz="3200" dirty="0" smtClean="0">
              <a:effectLst/>
              <a:latin typeface="+mn-ea"/>
            </a:endParaRPr>
          </a:p>
          <a:p>
            <a:pPr marL="36900" indent="0" algn="ctr" fontAlgn="base">
              <a:buNone/>
            </a:pPr>
            <a:r>
              <a:rPr lang="ko-KR" altLang="en-US" sz="3200" dirty="0" smtClean="0">
                <a:effectLst/>
                <a:latin typeface="+mn-ea"/>
              </a:rPr>
              <a:t> </a:t>
            </a:r>
            <a:r>
              <a:rPr lang="ko-KR" altLang="en-US" sz="3200" b="1" dirty="0" smtClean="0">
                <a:effectLst/>
                <a:latin typeface="+mn-ea"/>
              </a:rPr>
              <a:t>그래픽 </a:t>
            </a:r>
            <a:r>
              <a:rPr lang="ko-KR" altLang="en-US" sz="3200" b="1" dirty="0">
                <a:effectLst/>
                <a:latin typeface="+mn-ea"/>
              </a:rPr>
              <a:t>상향 </a:t>
            </a:r>
            <a:r>
              <a:rPr lang="en-US" altLang="ko-KR" sz="3200" dirty="0" smtClean="0">
                <a:effectLst/>
                <a:latin typeface="+mn-ea"/>
              </a:rPr>
              <a:t>– </a:t>
            </a:r>
            <a:r>
              <a:rPr lang="ko-KR" altLang="en-US" sz="3200" dirty="0" smtClean="0">
                <a:effectLst/>
                <a:latin typeface="+mn-ea"/>
              </a:rPr>
              <a:t>가시성 향상</a:t>
            </a:r>
            <a:endParaRPr lang="en-US" altLang="ko-KR" sz="3200" dirty="0" smtClean="0">
              <a:effectLst/>
              <a:latin typeface="+mn-ea"/>
            </a:endParaRPr>
          </a:p>
          <a:p>
            <a:pPr marL="36900" indent="0" algn="ctr" fontAlgn="base">
              <a:buNone/>
            </a:pPr>
            <a:r>
              <a:rPr lang="ko-KR" altLang="en-US" sz="3200" dirty="0" smtClean="0">
                <a:effectLst/>
                <a:latin typeface="+mn-ea"/>
              </a:rPr>
              <a:t> </a:t>
            </a:r>
            <a:r>
              <a:rPr lang="ko-KR" altLang="en-US" sz="3200" b="1" dirty="0" smtClean="0">
                <a:effectLst/>
                <a:latin typeface="+mn-ea"/>
              </a:rPr>
              <a:t>과일 </a:t>
            </a:r>
            <a:r>
              <a:rPr lang="ko-KR" altLang="en-US" sz="3200" b="1" dirty="0">
                <a:effectLst/>
                <a:latin typeface="+mn-ea"/>
              </a:rPr>
              <a:t>시스템 개편 </a:t>
            </a:r>
            <a:r>
              <a:rPr lang="en-US" altLang="ko-KR" sz="3200" dirty="0" smtClean="0">
                <a:effectLst/>
                <a:latin typeface="+mn-ea"/>
              </a:rPr>
              <a:t>– </a:t>
            </a:r>
            <a:r>
              <a:rPr lang="ko-KR" altLang="en-US" sz="3200" dirty="0" smtClean="0">
                <a:effectLst/>
                <a:latin typeface="+mn-ea"/>
              </a:rPr>
              <a:t>주기 단축</a:t>
            </a:r>
            <a:r>
              <a:rPr lang="en-US" altLang="ko-KR" sz="3200" dirty="0" smtClean="0">
                <a:effectLst/>
                <a:latin typeface="+mn-ea"/>
              </a:rPr>
              <a:t>, </a:t>
            </a:r>
            <a:r>
              <a:rPr lang="ko-KR" altLang="en-US" sz="3200" dirty="0" smtClean="0">
                <a:effectLst/>
                <a:latin typeface="+mn-ea"/>
              </a:rPr>
              <a:t>랜덤 생성</a:t>
            </a:r>
            <a:endParaRPr lang="en-US" altLang="ko-KR" sz="3200" dirty="0" smtClean="0">
              <a:effectLst/>
              <a:latin typeface="+mn-ea"/>
            </a:endParaRPr>
          </a:p>
          <a:p>
            <a:pPr marL="36900" indent="0" algn="ctr" fontAlgn="base">
              <a:buNone/>
            </a:pPr>
            <a:r>
              <a:rPr lang="ko-KR" altLang="en-US" sz="3200" dirty="0" smtClean="0">
                <a:effectLst/>
                <a:latin typeface="+mn-ea"/>
              </a:rPr>
              <a:t> </a:t>
            </a:r>
            <a:r>
              <a:rPr lang="ko-KR" altLang="en-US" sz="3200" b="1" dirty="0" smtClean="0">
                <a:effectLst/>
                <a:latin typeface="+mn-ea"/>
              </a:rPr>
              <a:t>시작 </a:t>
            </a:r>
            <a:r>
              <a:rPr lang="en-US" altLang="ko-KR" sz="3200" b="1" dirty="0" smtClean="0">
                <a:effectLst/>
                <a:latin typeface="+mn-ea"/>
              </a:rPr>
              <a:t>BGM </a:t>
            </a:r>
            <a:r>
              <a:rPr lang="en-US" altLang="ko-KR" sz="3200" dirty="0" smtClean="0">
                <a:effectLst/>
                <a:latin typeface="+mn-ea"/>
              </a:rPr>
              <a:t>– </a:t>
            </a:r>
            <a:r>
              <a:rPr lang="ko-KR" altLang="en-US" sz="3200" dirty="0" smtClean="0">
                <a:effectLst/>
                <a:latin typeface="+mn-ea"/>
              </a:rPr>
              <a:t>시작 시 재생</a:t>
            </a:r>
            <a:endParaRPr lang="en-US" altLang="ko-KR" sz="3200" dirty="0">
              <a:latin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96" y="645061"/>
            <a:ext cx="1230124" cy="899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77506" y="636977"/>
            <a:ext cx="1252233" cy="9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6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진행 결과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19" name="Picture 6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98" y="636977"/>
            <a:ext cx="1252233" cy="915695"/>
          </a:xfrm>
          <a:prstGeom prst="rect">
            <a:avLst/>
          </a:prstGeom>
        </p:spPr>
      </p:pic>
      <p:pic>
        <p:nvPicPr>
          <p:cNvPr id="620" name="Picture 6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5196" y="636977"/>
            <a:ext cx="1252233" cy="915695"/>
          </a:xfrm>
          <a:prstGeom prst="rect">
            <a:avLst/>
          </a:prstGeom>
        </p:spPr>
      </p:pic>
      <p:pic>
        <p:nvPicPr>
          <p:cNvPr id="6" name="pacman-2017-12-04_03.51.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3413" y="1782155"/>
            <a:ext cx="5586228" cy="467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결론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19" name="Picture 6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98" y="636977"/>
            <a:ext cx="1252233" cy="915695"/>
          </a:xfrm>
          <a:prstGeom prst="rect">
            <a:avLst/>
          </a:prstGeom>
        </p:spPr>
      </p:pic>
      <p:pic>
        <p:nvPicPr>
          <p:cNvPr id="620" name="Picture 6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5196" y="636977"/>
            <a:ext cx="1252233" cy="915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3699" y="2537407"/>
            <a:ext cx="103276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GitHub</a:t>
            </a:r>
            <a:r>
              <a:rPr lang="ko-KR" altLang="en-US" sz="28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를 이용한 편리한 공동 작업 체험</a:t>
            </a:r>
            <a:endParaRPr lang="en-US" altLang="ko-KR" sz="2800" dirty="0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latin typeface="+mn-ea"/>
            </a:endParaRPr>
          </a:p>
          <a:p>
            <a:pPr marL="285750" indent="-285750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SDL </a:t>
            </a:r>
            <a:r>
              <a:rPr lang="ko-KR" alt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라이브러리 적용 및 사용법에 대한 심도 있는 공부</a:t>
            </a: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 </a:t>
            </a:r>
          </a:p>
          <a:p>
            <a:pPr marL="285750" indent="-285750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모든 작업 과정을 오픈 소스 기반의 프로그램들로 진행</a:t>
            </a: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/>
            </a:r>
            <a:b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</a:b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-&gt; </a:t>
            </a:r>
            <a:r>
              <a:rPr lang="ko-KR" alt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오픈 소스를 이용한 프로젝트의 무궁무진한 가능성을 발견</a:t>
            </a: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 </a:t>
            </a:r>
            <a:endParaRPr lang="ko-KR" alt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31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6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결론</a:t>
            </a:r>
            <a:endParaRPr lang="en-US" sz="6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19" name="Picture 6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98" y="636977"/>
            <a:ext cx="1252233" cy="915695"/>
          </a:xfrm>
          <a:prstGeom prst="rect">
            <a:avLst/>
          </a:prstGeom>
        </p:spPr>
      </p:pic>
      <p:pic>
        <p:nvPicPr>
          <p:cNvPr id="620" name="Picture 6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5196" y="636977"/>
            <a:ext cx="1252233" cy="915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6428" y="2392129"/>
            <a:ext cx="86355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 latinLnBrk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아쉬운 점 </a:t>
            </a:r>
            <a:endParaRPr lang="en-US" altLang="ko-KR" sz="28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latin typeface="+mn-ea"/>
            </a:endParaRPr>
          </a:p>
          <a:p>
            <a:pPr marL="914400" lvl="1" indent="-457200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Ghost</a:t>
            </a:r>
            <a:r>
              <a:rPr lang="ko-KR" alt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가 이동 경로를 </a:t>
            </a:r>
            <a:r>
              <a:rPr lang="ko-KR" altLang="en-US" sz="280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이탈하는 </a:t>
            </a:r>
            <a:r>
              <a:rPr lang="ko-KR" altLang="en-US" sz="280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현상 발생</a:t>
            </a:r>
            <a:r>
              <a:rPr lang="ko-KR" altLang="en-US" sz="280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 </a:t>
            </a:r>
            <a:endParaRPr lang="en-US" altLang="ko-KR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latin typeface="+mn-ea"/>
            </a:endParaRPr>
          </a:p>
          <a:p>
            <a:pPr marL="914400" lvl="1" indent="-457200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God Mode </a:t>
            </a:r>
            <a:r>
              <a:rPr lang="ko-KR" alt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상태에서 </a:t>
            </a: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Ghost</a:t>
            </a:r>
            <a:r>
              <a:rPr lang="ko-KR" alt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가 가끔씩 </a:t>
            </a: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/>
            </a:r>
            <a:b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</a:br>
            <a:r>
              <a:rPr lang="ko-KR" alt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+mn-ea"/>
              </a:rPr>
              <a:t>잡아 먹히지 않는 경우</a:t>
            </a:r>
            <a:endParaRPr lang="en-US" altLang="ko-KR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91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Custom 2">
      <a:majorFont>
        <a:latin typeface="Times New Roman"/>
        <a:ea typeface="나눔고딕코딩"/>
        <a:cs typeface=""/>
      </a:majorFont>
      <a:minorFont>
        <a:latin typeface="Times New Roman"/>
        <a:ea typeface="함초롬돋움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836B0F-2395-43B9-BBEF-90A78CA70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170</TotalTime>
  <Words>162</Words>
  <Application>Microsoft Office PowerPoint</Application>
  <PresentationFormat>Widescreen</PresentationFormat>
  <Paragraphs>50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나눔고딕코딩</vt:lpstr>
      <vt:lpstr>함초롬돋움</vt:lpstr>
      <vt:lpstr>Arial</vt:lpstr>
      <vt:lpstr>Times New Roman</vt:lpstr>
      <vt:lpstr>Trebuchet MS</vt:lpstr>
      <vt:lpstr>Wingdings</vt:lpstr>
      <vt:lpstr>Wingdings 2</vt:lpstr>
      <vt:lpstr>Slate</vt:lpstr>
      <vt:lpstr>Pacman Final Presentation</vt:lpstr>
      <vt:lpstr>목차</vt:lpstr>
      <vt:lpstr>주제 선정</vt:lpstr>
      <vt:lpstr>주제 선정</vt:lpstr>
      <vt:lpstr>프로젝트 설계</vt:lpstr>
      <vt:lpstr>구현</vt:lpstr>
      <vt:lpstr>진행 결과</vt:lpstr>
      <vt:lpstr>결론</vt:lpstr>
      <vt:lpstr>결론</vt:lpstr>
      <vt:lpstr>프로젝트 타임라인</vt:lpstr>
      <vt:lpstr>참고 문헌</vt:lpstr>
      <vt:lpstr>Q/A</vt:lpstr>
      <vt:lpstr>데모 시연</vt:lpstr>
      <vt:lpstr>Thank you</vt:lpstr>
    </vt:vector>
  </TitlesOfParts>
  <Company>Dongguk Univ.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Pacman Project Proposal (a.k.a PPP)</dc:title>
  <dc:creator>3183-PC</dc:creator>
  <cp:keywords/>
  <cp:lastModifiedBy>3183-PC</cp:lastModifiedBy>
  <cp:revision>49</cp:revision>
  <dcterms:created xsi:type="dcterms:W3CDTF">2017-09-28T04:16:56Z</dcterms:created>
  <dcterms:modified xsi:type="dcterms:W3CDTF">2017-12-12T01:40:44Z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